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M" initials="A" lastIdx="1" clrIdx="0">
    <p:extLst>
      <p:ext uri="{19B8F6BF-5375-455C-9EA6-DF929625EA0E}">
        <p15:presenceInfo xmlns:p15="http://schemas.microsoft.com/office/powerpoint/2012/main" userId="AG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D1CF-FB04-4388-B35B-9947A461793B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6307-771C-4738-9D5F-2EBA574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9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D1CF-FB04-4388-B35B-9947A461793B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6307-771C-4738-9D5F-2EBA574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9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D1CF-FB04-4388-B35B-9947A461793B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6307-771C-4738-9D5F-2EBA574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01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105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D1CF-FB04-4388-B35B-9947A461793B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6307-771C-4738-9D5F-2EBA574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5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D1CF-FB04-4388-B35B-9947A461793B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6307-771C-4738-9D5F-2EBA574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59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D1CF-FB04-4388-B35B-9947A461793B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6307-771C-4738-9D5F-2EBA574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2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D1CF-FB04-4388-B35B-9947A461793B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6307-771C-4738-9D5F-2EBA574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6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D1CF-FB04-4388-B35B-9947A461793B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6307-771C-4738-9D5F-2EBA574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9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D1CF-FB04-4388-B35B-9947A461793B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6307-771C-4738-9D5F-2EBA574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7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D1CF-FB04-4388-B35B-9947A461793B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6307-771C-4738-9D5F-2EBA574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8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D1CF-FB04-4388-B35B-9947A461793B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6307-771C-4738-9D5F-2EBA574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6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4D1CF-FB04-4388-B35B-9947A461793B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A6307-771C-4738-9D5F-2EBA574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8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6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Dumpster, Latrine, &amp; Hand Wash Station </a:t>
            </a:r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5736"/>
            <a:ext cx="10515600" cy="5061227"/>
          </a:xfrm>
        </p:spPr>
        <p:txBody>
          <a:bodyPr>
            <a:normAutofit/>
          </a:bodyPr>
          <a:lstStyle/>
          <a:p>
            <a:r>
              <a:rPr lang="en-US" dirty="0" smtClean="0"/>
              <a:t>Update below slides or add slides as needed to identify location and number of portable </a:t>
            </a:r>
            <a:r>
              <a:rPr lang="en-US" dirty="0" smtClean="0"/>
              <a:t>latrines or hand wash stations </a:t>
            </a:r>
            <a:r>
              <a:rPr lang="en-US" dirty="0" smtClean="0"/>
              <a:t>needed. </a:t>
            </a:r>
          </a:p>
          <a:p>
            <a:r>
              <a:rPr lang="en-US" dirty="0" smtClean="0"/>
              <a:t>All BIV Sites have predetermined locations for dumpsters with the exception of the COL Site and SIM Center </a:t>
            </a:r>
            <a:r>
              <a:rPr lang="en-US" dirty="0" err="1" smtClean="0"/>
              <a:t>Biv</a:t>
            </a:r>
            <a:r>
              <a:rPr lang="en-US" dirty="0" smtClean="0"/>
              <a:t> Site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 additional slides for areas other than </a:t>
            </a:r>
            <a:r>
              <a:rPr lang="en-US" dirty="0" err="1" smtClean="0"/>
              <a:t>Biv</a:t>
            </a:r>
            <a:r>
              <a:rPr lang="en-US" dirty="0" smtClean="0"/>
              <a:t> Sites, COL Site, and SIM Center </a:t>
            </a:r>
            <a:r>
              <a:rPr lang="en-US" dirty="0" err="1" smtClean="0"/>
              <a:t>Biv</a:t>
            </a:r>
            <a:r>
              <a:rPr lang="en-US" dirty="0" smtClean="0"/>
              <a:t> Site.</a:t>
            </a:r>
            <a:endParaRPr lang="en-US" dirty="0" smtClean="0"/>
          </a:p>
          <a:p>
            <a:r>
              <a:rPr lang="en-US" dirty="0" smtClean="0"/>
              <a:t>For questions contact WHFRTC Logistics.</a:t>
            </a:r>
          </a:p>
          <a:p>
            <a:r>
              <a:rPr lang="en-US" dirty="0" smtClean="0"/>
              <a:t>Request should include this overview and the </a:t>
            </a:r>
            <a:r>
              <a:rPr lang="en-US" dirty="0"/>
              <a:t>spreadsheet </a:t>
            </a:r>
            <a:r>
              <a:rPr lang="en-US" dirty="0" smtClean="0"/>
              <a:t>titled </a:t>
            </a:r>
            <a:r>
              <a:rPr lang="en-US" dirty="0"/>
              <a:t>“WHFRTC </a:t>
            </a:r>
            <a:r>
              <a:rPr lang="en-US" dirty="0" err="1"/>
              <a:t>Latrine_Dumpster_Ice</a:t>
            </a:r>
            <a:r>
              <a:rPr lang="en-US" dirty="0"/>
              <a:t> </a:t>
            </a:r>
            <a:r>
              <a:rPr lang="en-US" dirty="0" smtClean="0"/>
              <a:t>Request”</a:t>
            </a:r>
          </a:p>
          <a:p>
            <a:r>
              <a:rPr lang="en-US" dirty="0" smtClean="0"/>
              <a:t>Email request to </a:t>
            </a:r>
            <a:r>
              <a:rPr lang="en-US" dirty="0"/>
              <a:t>GTC Logistics support: </a:t>
            </a:r>
            <a:r>
              <a:rPr lang="en-US" dirty="0" smtClean="0"/>
              <a:t>ng.ky.kyarng.list.whfrtc-logistics@mail.mil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08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636" y="438904"/>
            <a:ext cx="8456889" cy="39127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COL SITE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475" y="1462338"/>
            <a:ext cx="8401050" cy="4895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10120557">
            <a:off x="7016173" y="3210672"/>
            <a:ext cx="409074" cy="1925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260305" y="830179"/>
            <a:ext cx="1407695" cy="31282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Dumpster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440166" y="1143000"/>
            <a:ext cx="1793044" cy="2029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 rot="20868340">
            <a:off x="6969044" y="2982670"/>
            <a:ext cx="434327" cy="138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7434" y="438903"/>
            <a:ext cx="1393903" cy="542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Recycling Trailer</a:t>
            </a:r>
          </a:p>
        </p:txBody>
      </p:sp>
      <p:cxnSp>
        <p:nvCxnSpPr>
          <p:cNvPr id="11" name="Straight Arrow Connector 10"/>
          <p:cNvCxnSpPr>
            <a:endCxn id="5" idx="3"/>
          </p:cNvCxnSpPr>
          <p:nvPr/>
        </p:nvCxnSpPr>
        <p:spPr>
          <a:xfrm flipH="1">
            <a:off x="7398471" y="981307"/>
            <a:ext cx="228964" cy="2024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5108652" y="4863246"/>
            <a:ext cx="457200" cy="16169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25552" y="591015"/>
            <a:ext cx="1393902" cy="3902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Latrines (#)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14" idx="7"/>
          </p:cNvCxnSpPr>
          <p:nvPr/>
        </p:nvCxnSpPr>
        <p:spPr>
          <a:xfrm>
            <a:off x="953659" y="981307"/>
            <a:ext cx="268746" cy="1200063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832160" y="2157691"/>
            <a:ext cx="457200" cy="16169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endCxn id="3" idx="2"/>
          </p:cNvCxnSpPr>
          <p:nvPr/>
        </p:nvCxnSpPr>
        <p:spPr>
          <a:xfrm>
            <a:off x="2319454" y="981307"/>
            <a:ext cx="2789198" cy="3962786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45734" y="3162608"/>
            <a:ext cx="1393902" cy="562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 Wash </a:t>
            </a:r>
            <a:r>
              <a:rPr lang="en-US" dirty="0" smtClean="0"/>
              <a:t>(#)</a:t>
            </a:r>
            <a:endParaRPr lang="en-US" dirty="0"/>
          </a:p>
        </p:txBody>
      </p:sp>
      <p:cxnSp>
        <p:nvCxnSpPr>
          <p:cNvPr id="17" name="Straight Arrow Connector 16"/>
          <p:cNvCxnSpPr>
            <a:endCxn id="19" idx="2"/>
          </p:cNvCxnSpPr>
          <p:nvPr/>
        </p:nvCxnSpPr>
        <p:spPr>
          <a:xfrm>
            <a:off x="1839637" y="3441466"/>
            <a:ext cx="3194529" cy="1690748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034166" y="5058165"/>
            <a:ext cx="606171" cy="14809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5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854" y="1226820"/>
            <a:ext cx="8439947" cy="5242560"/>
          </a:xfrm>
          <a:prstGeom prst="rect">
            <a:avLst/>
          </a:prstGeom>
        </p:spPr>
      </p:pic>
      <p:sp>
        <p:nvSpPr>
          <p:cNvPr id="1795" name="TextBox 1794"/>
          <p:cNvSpPr txBox="1"/>
          <p:nvPr/>
        </p:nvSpPr>
        <p:spPr>
          <a:xfrm rot="13997140">
            <a:off x="9538453" y="4149873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CK</a:t>
            </a:r>
          </a:p>
        </p:txBody>
      </p:sp>
      <p:sp>
        <p:nvSpPr>
          <p:cNvPr id="1796" name="TextBox 1795"/>
          <p:cNvSpPr txBox="1"/>
          <p:nvPr/>
        </p:nvSpPr>
        <p:spPr>
          <a:xfrm rot="13988146">
            <a:off x="8353896" y="4367896"/>
            <a:ext cx="6286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COOKS </a:t>
            </a:r>
          </a:p>
          <a:p>
            <a:r>
              <a:rPr lang="en-US" sz="1100" b="1" dirty="0"/>
              <a:t>SLEEP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385256" y="5309631"/>
            <a:ext cx="1236040" cy="628501"/>
            <a:chOff x="922216" y="5248670"/>
            <a:chExt cx="1236040" cy="628501"/>
          </a:xfrm>
          <a:solidFill>
            <a:srgbClr val="B7AF97"/>
          </a:solidFill>
        </p:grpSpPr>
        <p:sp>
          <p:nvSpPr>
            <p:cNvPr id="3" name="Rectangle 2"/>
            <p:cNvSpPr/>
            <p:nvPr/>
          </p:nvSpPr>
          <p:spPr bwMode="auto">
            <a:xfrm rot="20648175">
              <a:off x="922216" y="5541109"/>
              <a:ext cx="242277" cy="3360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846" name="Rectangle 845"/>
            <p:cNvSpPr/>
            <p:nvPr/>
          </p:nvSpPr>
          <p:spPr bwMode="auto">
            <a:xfrm rot="20648175">
              <a:off x="1262760" y="5443416"/>
              <a:ext cx="242277" cy="3360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847" name="Rectangle 846"/>
            <p:cNvSpPr/>
            <p:nvPr/>
          </p:nvSpPr>
          <p:spPr bwMode="auto">
            <a:xfrm rot="20648175">
              <a:off x="1587674" y="5346365"/>
              <a:ext cx="242277" cy="3360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848" name="Rectangle 847"/>
            <p:cNvSpPr/>
            <p:nvPr/>
          </p:nvSpPr>
          <p:spPr bwMode="auto">
            <a:xfrm rot="20648175">
              <a:off x="1915979" y="5248670"/>
              <a:ext cx="242277" cy="3360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055018" y="4765609"/>
            <a:ext cx="1557470" cy="725552"/>
            <a:chOff x="2591978" y="4674169"/>
            <a:chExt cx="1557470" cy="725552"/>
          </a:xfrm>
          <a:solidFill>
            <a:srgbClr val="B7AF97"/>
          </a:solidFill>
        </p:grpSpPr>
        <p:sp>
          <p:nvSpPr>
            <p:cNvPr id="849" name="Rectangle 848"/>
            <p:cNvSpPr/>
            <p:nvPr/>
          </p:nvSpPr>
          <p:spPr bwMode="auto">
            <a:xfrm rot="20648175">
              <a:off x="2591978" y="5063659"/>
              <a:ext cx="242277" cy="3360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850" name="Rectangle 849"/>
            <p:cNvSpPr/>
            <p:nvPr/>
          </p:nvSpPr>
          <p:spPr bwMode="auto">
            <a:xfrm rot="20648175">
              <a:off x="2906362" y="4965784"/>
              <a:ext cx="242277" cy="3360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851" name="Rectangle 850"/>
            <p:cNvSpPr/>
            <p:nvPr/>
          </p:nvSpPr>
          <p:spPr bwMode="auto">
            <a:xfrm rot="20648175">
              <a:off x="3230529" y="4868913"/>
              <a:ext cx="242277" cy="3360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852" name="Rectangle 851"/>
            <p:cNvSpPr/>
            <p:nvPr/>
          </p:nvSpPr>
          <p:spPr bwMode="auto">
            <a:xfrm rot="20648175">
              <a:off x="3576219" y="4771038"/>
              <a:ext cx="242277" cy="3360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853" name="Rectangle 852"/>
            <p:cNvSpPr/>
            <p:nvPr/>
          </p:nvSpPr>
          <p:spPr bwMode="auto">
            <a:xfrm rot="20648175">
              <a:off x="3907171" y="4674169"/>
              <a:ext cx="242277" cy="3360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985091" y="4334863"/>
            <a:ext cx="1236040" cy="628501"/>
            <a:chOff x="4499191" y="4220562"/>
            <a:chExt cx="1236040" cy="628501"/>
          </a:xfrm>
          <a:solidFill>
            <a:srgbClr val="B7AF97"/>
          </a:solidFill>
        </p:grpSpPr>
        <p:sp>
          <p:nvSpPr>
            <p:cNvPr id="854" name="Rectangle 853"/>
            <p:cNvSpPr/>
            <p:nvPr/>
          </p:nvSpPr>
          <p:spPr bwMode="auto">
            <a:xfrm rot="20648175">
              <a:off x="4499191" y="4513001"/>
              <a:ext cx="242277" cy="3360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855" name="Rectangle 854"/>
            <p:cNvSpPr/>
            <p:nvPr/>
          </p:nvSpPr>
          <p:spPr bwMode="auto">
            <a:xfrm rot="20648175">
              <a:off x="4839735" y="4415308"/>
              <a:ext cx="242277" cy="3360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856" name="Rectangle 855"/>
            <p:cNvSpPr/>
            <p:nvPr/>
          </p:nvSpPr>
          <p:spPr bwMode="auto">
            <a:xfrm rot="20648175">
              <a:off x="5164649" y="4318257"/>
              <a:ext cx="242277" cy="3360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857" name="Rectangle 856"/>
            <p:cNvSpPr/>
            <p:nvPr/>
          </p:nvSpPr>
          <p:spPr bwMode="auto">
            <a:xfrm rot="20648175">
              <a:off x="5492954" y="4220562"/>
              <a:ext cx="242277" cy="3360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 rot="20626527">
            <a:off x="7662610" y="3382876"/>
            <a:ext cx="1173688" cy="673709"/>
            <a:chOff x="6517283" y="3293269"/>
            <a:chExt cx="1046474" cy="621313"/>
          </a:xfrm>
          <a:solidFill>
            <a:srgbClr val="B7AF97"/>
          </a:solidFill>
        </p:grpSpPr>
        <p:sp>
          <p:nvSpPr>
            <p:cNvPr id="5" name="Hexagon 4"/>
            <p:cNvSpPr/>
            <p:nvPr/>
          </p:nvSpPr>
          <p:spPr bwMode="auto">
            <a:xfrm>
              <a:off x="6774937" y="3293269"/>
              <a:ext cx="521214" cy="277920"/>
            </a:xfrm>
            <a:prstGeom prst="hexagon">
              <a:avLst>
                <a:gd name="adj" fmla="val 28687"/>
                <a:gd name="vf" fmla="val 115470"/>
              </a:avLst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861" name="Hexagon 860"/>
            <p:cNvSpPr/>
            <p:nvPr/>
          </p:nvSpPr>
          <p:spPr bwMode="auto">
            <a:xfrm rot="17934274">
              <a:off x="6395638" y="3515015"/>
              <a:ext cx="521212" cy="277921"/>
            </a:xfrm>
            <a:prstGeom prst="hexagon">
              <a:avLst>
                <a:gd name="adj" fmla="val 28687"/>
                <a:gd name="vf" fmla="val 115470"/>
              </a:avLst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862" name="Hexagon 861"/>
            <p:cNvSpPr/>
            <p:nvPr/>
          </p:nvSpPr>
          <p:spPr bwMode="auto">
            <a:xfrm rot="3564538">
              <a:off x="7164190" y="3504611"/>
              <a:ext cx="521214" cy="277921"/>
            </a:xfrm>
            <a:prstGeom prst="hexagon">
              <a:avLst>
                <a:gd name="adj" fmla="val 28687"/>
                <a:gd name="vf" fmla="val 115470"/>
              </a:avLst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 rot="20626714">
            <a:off x="2609933" y="5040586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FMC</a:t>
            </a:r>
          </a:p>
        </p:txBody>
      </p:sp>
      <p:sp>
        <p:nvSpPr>
          <p:cNvPr id="865" name="TextBox 864"/>
          <p:cNvSpPr txBox="1"/>
          <p:nvPr/>
        </p:nvSpPr>
        <p:spPr>
          <a:xfrm rot="20626714">
            <a:off x="4396299" y="4520934"/>
            <a:ext cx="87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DISTRO</a:t>
            </a:r>
          </a:p>
        </p:txBody>
      </p:sp>
      <p:sp>
        <p:nvSpPr>
          <p:cNvPr id="866" name="TextBox 865"/>
          <p:cNvSpPr txBox="1"/>
          <p:nvPr/>
        </p:nvSpPr>
        <p:spPr>
          <a:xfrm rot="20626714">
            <a:off x="6085394" y="4141407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HHC</a:t>
            </a:r>
          </a:p>
        </p:txBody>
      </p:sp>
      <p:sp>
        <p:nvSpPr>
          <p:cNvPr id="867" name="TextBox 866"/>
          <p:cNvSpPr txBox="1"/>
          <p:nvPr/>
        </p:nvSpPr>
        <p:spPr>
          <a:xfrm rot="13997140">
            <a:off x="8866850" y="4311881"/>
            <a:ext cx="78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/>
              <a:t>FIELD </a:t>
            </a:r>
          </a:p>
          <a:p>
            <a:pPr algn="ctr"/>
            <a:r>
              <a:rPr lang="en-US" sz="900" b="1" dirty="0"/>
              <a:t>SANITATION</a:t>
            </a:r>
          </a:p>
        </p:txBody>
      </p:sp>
      <p:sp>
        <p:nvSpPr>
          <p:cNvPr id="868" name="TextBox 867"/>
          <p:cNvSpPr txBox="1"/>
          <p:nvPr/>
        </p:nvSpPr>
        <p:spPr>
          <a:xfrm rot="20504575">
            <a:off x="7963965" y="3808703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BN CP</a:t>
            </a:r>
          </a:p>
        </p:txBody>
      </p:sp>
      <p:sp>
        <p:nvSpPr>
          <p:cNvPr id="8" name="Rectangle 7"/>
          <p:cNvSpPr/>
          <p:nvPr/>
        </p:nvSpPr>
        <p:spPr>
          <a:xfrm>
            <a:off x="3858329" y="39008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SIM </a:t>
            </a:r>
            <a:r>
              <a:rPr lang="en-US" sz="2000" dirty="0" smtClean="0"/>
              <a:t>CENTER BIV SITE</a:t>
            </a:r>
            <a:endParaRPr lang="en-US" sz="2000" dirty="0"/>
          </a:p>
        </p:txBody>
      </p:sp>
      <p:sp>
        <p:nvSpPr>
          <p:cNvPr id="870" name="Rectangle 869"/>
          <p:cNvSpPr/>
          <p:nvPr/>
        </p:nvSpPr>
        <p:spPr bwMode="auto">
          <a:xfrm rot="20648175">
            <a:off x="2651759" y="4707746"/>
            <a:ext cx="242277" cy="3360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871" name="Rectangle 870"/>
          <p:cNvSpPr/>
          <p:nvPr/>
        </p:nvSpPr>
        <p:spPr bwMode="auto">
          <a:xfrm rot="20648175">
            <a:off x="4641576" y="4225686"/>
            <a:ext cx="242277" cy="3360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872" name="Rectangle 871"/>
          <p:cNvSpPr/>
          <p:nvPr/>
        </p:nvSpPr>
        <p:spPr bwMode="auto">
          <a:xfrm rot="20648175">
            <a:off x="6688649" y="3697014"/>
            <a:ext cx="242277" cy="3360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0640104">
            <a:off x="2559535" y="4686117"/>
            <a:ext cx="426720" cy="369332"/>
          </a:xfrm>
          <a:prstGeom prst="rect">
            <a:avLst/>
          </a:prstGeom>
          <a:solidFill>
            <a:srgbClr val="B7AF97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CP</a:t>
            </a:r>
          </a:p>
        </p:txBody>
      </p:sp>
      <p:sp>
        <p:nvSpPr>
          <p:cNvPr id="880" name="TextBox 879"/>
          <p:cNvSpPr txBox="1"/>
          <p:nvPr/>
        </p:nvSpPr>
        <p:spPr>
          <a:xfrm rot="20640104">
            <a:off x="4549352" y="4221177"/>
            <a:ext cx="426720" cy="369332"/>
          </a:xfrm>
          <a:prstGeom prst="rect">
            <a:avLst/>
          </a:prstGeom>
          <a:solidFill>
            <a:srgbClr val="B7AF97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CP</a:t>
            </a:r>
          </a:p>
        </p:txBody>
      </p:sp>
      <p:sp>
        <p:nvSpPr>
          <p:cNvPr id="881" name="TextBox 880"/>
          <p:cNvSpPr txBox="1"/>
          <p:nvPr/>
        </p:nvSpPr>
        <p:spPr>
          <a:xfrm rot="20640104">
            <a:off x="6596425" y="3680379"/>
            <a:ext cx="426720" cy="369332"/>
          </a:xfrm>
          <a:prstGeom prst="rect">
            <a:avLst/>
          </a:prstGeom>
          <a:solidFill>
            <a:srgbClr val="B7AF97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CP</a:t>
            </a:r>
          </a:p>
        </p:txBody>
      </p:sp>
      <p:sp>
        <p:nvSpPr>
          <p:cNvPr id="2" name="Rectangle 1"/>
          <p:cNvSpPr/>
          <p:nvPr/>
        </p:nvSpPr>
        <p:spPr>
          <a:xfrm rot="20300273">
            <a:off x="9002121" y="2413543"/>
            <a:ext cx="437924" cy="1602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/>
          <p:cNvCxnSpPr>
            <a:endCxn id="2" idx="3"/>
          </p:cNvCxnSpPr>
          <p:nvPr/>
        </p:nvCxnSpPr>
        <p:spPr>
          <a:xfrm flipH="1">
            <a:off x="9424581" y="1467853"/>
            <a:ext cx="1222802" cy="945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647383" y="1130387"/>
            <a:ext cx="1519989" cy="33746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Dumpster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603560" y="2364058"/>
            <a:ext cx="457200" cy="16169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925552" y="591015"/>
            <a:ext cx="1393902" cy="3902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Latrines (#)</a:t>
            </a:r>
            <a:endParaRPr lang="en-US" dirty="0"/>
          </a:p>
        </p:txBody>
      </p:sp>
      <p:cxnSp>
        <p:nvCxnSpPr>
          <p:cNvPr id="42" name="Straight Arrow Connector 41"/>
          <p:cNvCxnSpPr>
            <a:endCxn id="40" idx="0"/>
          </p:cNvCxnSpPr>
          <p:nvPr/>
        </p:nvCxnSpPr>
        <p:spPr>
          <a:xfrm flipH="1">
            <a:off x="832160" y="981307"/>
            <a:ext cx="93392" cy="1382751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78793" y="3936572"/>
            <a:ext cx="434327" cy="138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60641" y="2972256"/>
            <a:ext cx="1393903" cy="542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Recycling Trailer</a:t>
            </a:r>
          </a:p>
        </p:txBody>
      </p:sp>
      <p:cxnSp>
        <p:nvCxnSpPr>
          <p:cNvPr id="45" name="Straight Arrow Connector 44"/>
          <p:cNvCxnSpPr>
            <a:endCxn id="43" idx="3"/>
          </p:cNvCxnSpPr>
          <p:nvPr/>
        </p:nvCxnSpPr>
        <p:spPr>
          <a:xfrm flipH="1">
            <a:off x="1113120" y="3514660"/>
            <a:ext cx="518162" cy="491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1145010" y="2364058"/>
            <a:ext cx="457200" cy="16169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2041" y="2364057"/>
            <a:ext cx="457200" cy="16169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28601" y="4468406"/>
            <a:ext cx="1393902" cy="562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 Wash </a:t>
            </a:r>
            <a:r>
              <a:rPr lang="en-US" dirty="0" smtClean="0"/>
              <a:t>(#)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48" idx="2"/>
            <a:endCxn id="50" idx="2"/>
          </p:cNvCxnSpPr>
          <p:nvPr/>
        </p:nvCxnSpPr>
        <p:spPr>
          <a:xfrm flipH="1">
            <a:off x="603560" y="5030510"/>
            <a:ext cx="321992" cy="665542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03560" y="5622003"/>
            <a:ext cx="606171" cy="14809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6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3534AB44ACDA49B8D21A57B12C1614" ma:contentTypeVersion="1" ma:contentTypeDescription="Create a new document." ma:contentTypeScope="" ma:versionID="594dc7c7cd85c3c16b18a9f92170430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D9E2251-D45A-4EB9-AB11-D28FC44D047F}"/>
</file>

<file path=customXml/itemProps2.xml><?xml version="1.0" encoding="utf-8"?>
<ds:datastoreItem xmlns:ds="http://schemas.openxmlformats.org/officeDocument/2006/customXml" ds:itemID="{731842BF-9A72-49B4-B6F3-DDD7EE77DDC4}"/>
</file>

<file path=customXml/itemProps3.xml><?xml version="1.0" encoding="utf-8"?>
<ds:datastoreItem xmlns:ds="http://schemas.openxmlformats.org/officeDocument/2006/customXml" ds:itemID="{649AC334-46C6-4A8E-BD67-D227B5F3BAB1}"/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137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Dumpster, Latrine, &amp; Hand Wash Station Request</vt:lpstr>
      <vt:lpstr>COL SITE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AGM</dc:creator>
  <cp:lastModifiedBy>Bennett, Jason B SFC MIL USA</cp:lastModifiedBy>
  <cp:revision>17</cp:revision>
  <cp:lastPrinted>2017-03-24T19:56:17Z</cp:lastPrinted>
  <dcterms:created xsi:type="dcterms:W3CDTF">2017-02-13T21:51:37Z</dcterms:created>
  <dcterms:modified xsi:type="dcterms:W3CDTF">2018-12-19T21:16:54Z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0x0101006D3534AB44ACDA49B8D21A57B12C1614</vt:lpwstr>
  </property>
</Properties>
</file>